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189038" cy="1616075"/>
  <p:notesSz cx="6858000" cy="9144000"/>
  <p:defaultTextStyle>
    <a:defPPr>
      <a:defRPr lang="en-US"/>
    </a:defPPr>
    <a:lvl1pPr marL="0" algn="l" defTabSz="160203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80101" algn="l" defTabSz="160203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60203" algn="l" defTabSz="160203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40304" algn="l" defTabSz="160203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320406" algn="l" defTabSz="160203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400507" algn="l" defTabSz="160203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80609" algn="l" defTabSz="160203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60710" algn="l" defTabSz="160203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640812" algn="l" defTabSz="160203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548" y="-1896"/>
      </p:cViewPr>
      <p:guideLst>
        <p:guide orient="horz" pos="509"/>
        <p:guide pos="3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78" y="502031"/>
            <a:ext cx="1010682" cy="34640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56" y="915776"/>
            <a:ext cx="832327" cy="41299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01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02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03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0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0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0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0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40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093C-5483-459B-AC5F-B17D495D2E7D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9775-0542-4D15-9DF8-C2F24D45B2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78524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093C-5483-459B-AC5F-B17D495D2E7D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9775-0542-4D15-9DF8-C2F24D45B2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4329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2298" y="15338"/>
            <a:ext cx="34680" cy="3247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38" y="15338"/>
            <a:ext cx="84843" cy="3247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093C-5483-459B-AC5F-B17D495D2E7D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9775-0542-4D15-9DF8-C2F24D45B2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10164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093C-5483-459B-AC5F-B17D495D2E7D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9775-0542-4D15-9DF8-C2F24D45B2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84741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26" y="1038478"/>
            <a:ext cx="1010682" cy="320970"/>
          </a:xfrm>
        </p:spPr>
        <p:txBody>
          <a:bodyPr anchor="t"/>
          <a:lstStyle>
            <a:lvl1pPr algn="l">
              <a:defRPr sz="7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26" y="684962"/>
            <a:ext cx="1010682" cy="353516"/>
          </a:xfrm>
        </p:spPr>
        <p:txBody>
          <a:bodyPr anchor="b"/>
          <a:lstStyle>
            <a:lvl1pPr marL="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1pPr>
            <a:lvl2pPr marL="80101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2pPr>
            <a:lvl3pPr marL="160203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3pPr>
            <a:lvl4pPr marL="240304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4pPr>
            <a:lvl5pPr marL="320406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5pPr>
            <a:lvl6pPr marL="400507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6pPr>
            <a:lvl7pPr marL="480609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7pPr>
            <a:lvl8pPr marL="560710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8pPr>
            <a:lvl9pPr marL="640812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093C-5483-459B-AC5F-B17D495D2E7D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9775-0542-4D15-9DF8-C2F24D45B2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7446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38" y="89034"/>
            <a:ext cx="59658" cy="251015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113" y="89034"/>
            <a:ext cx="59865" cy="251015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093C-5483-459B-AC5F-B17D495D2E7D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9775-0542-4D15-9DF8-C2F24D45B2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70666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52" y="64718"/>
            <a:ext cx="1070134" cy="26934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52" y="361746"/>
            <a:ext cx="525365" cy="150759"/>
          </a:xfrm>
        </p:spPr>
        <p:txBody>
          <a:bodyPr anchor="b"/>
          <a:lstStyle>
            <a:lvl1pPr marL="0" indent="0">
              <a:buNone/>
              <a:defRPr sz="400" b="1"/>
            </a:lvl1pPr>
            <a:lvl2pPr marL="80101" indent="0">
              <a:buNone/>
              <a:defRPr sz="400" b="1"/>
            </a:lvl2pPr>
            <a:lvl3pPr marL="160203" indent="0">
              <a:buNone/>
              <a:defRPr sz="300" b="1"/>
            </a:lvl3pPr>
            <a:lvl4pPr marL="240304" indent="0">
              <a:buNone/>
              <a:defRPr sz="300" b="1"/>
            </a:lvl4pPr>
            <a:lvl5pPr marL="320406" indent="0">
              <a:buNone/>
              <a:defRPr sz="300" b="1"/>
            </a:lvl5pPr>
            <a:lvl6pPr marL="400507" indent="0">
              <a:buNone/>
              <a:defRPr sz="300" b="1"/>
            </a:lvl6pPr>
            <a:lvl7pPr marL="480609" indent="0">
              <a:buNone/>
              <a:defRPr sz="300" b="1"/>
            </a:lvl7pPr>
            <a:lvl8pPr marL="560710" indent="0">
              <a:buNone/>
              <a:defRPr sz="300" b="1"/>
            </a:lvl8pPr>
            <a:lvl9pPr marL="640812" indent="0">
              <a:buNone/>
              <a:defRPr sz="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52" y="512505"/>
            <a:ext cx="525365" cy="931114"/>
          </a:xfrm>
        </p:spPr>
        <p:txBody>
          <a:bodyPr/>
          <a:lstStyle>
            <a:lvl1pPr>
              <a:defRPr sz="400"/>
            </a:lvl1pPr>
            <a:lvl2pPr>
              <a:defRPr sz="4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4015" y="361746"/>
            <a:ext cx="525571" cy="150759"/>
          </a:xfrm>
        </p:spPr>
        <p:txBody>
          <a:bodyPr anchor="b"/>
          <a:lstStyle>
            <a:lvl1pPr marL="0" indent="0">
              <a:buNone/>
              <a:defRPr sz="400" b="1"/>
            </a:lvl1pPr>
            <a:lvl2pPr marL="80101" indent="0">
              <a:buNone/>
              <a:defRPr sz="400" b="1"/>
            </a:lvl2pPr>
            <a:lvl3pPr marL="160203" indent="0">
              <a:buNone/>
              <a:defRPr sz="300" b="1"/>
            </a:lvl3pPr>
            <a:lvl4pPr marL="240304" indent="0">
              <a:buNone/>
              <a:defRPr sz="300" b="1"/>
            </a:lvl4pPr>
            <a:lvl5pPr marL="320406" indent="0">
              <a:buNone/>
              <a:defRPr sz="300" b="1"/>
            </a:lvl5pPr>
            <a:lvl6pPr marL="400507" indent="0">
              <a:buNone/>
              <a:defRPr sz="300" b="1"/>
            </a:lvl6pPr>
            <a:lvl7pPr marL="480609" indent="0">
              <a:buNone/>
              <a:defRPr sz="300" b="1"/>
            </a:lvl7pPr>
            <a:lvl8pPr marL="560710" indent="0">
              <a:buNone/>
              <a:defRPr sz="300" b="1"/>
            </a:lvl8pPr>
            <a:lvl9pPr marL="640812" indent="0">
              <a:buNone/>
              <a:defRPr sz="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4015" y="512505"/>
            <a:ext cx="525571" cy="931114"/>
          </a:xfrm>
        </p:spPr>
        <p:txBody>
          <a:bodyPr/>
          <a:lstStyle>
            <a:lvl1pPr>
              <a:defRPr sz="400"/>
            </a:lvl1pPr>
            <a:lvl2pPr>
              <a:defRPr sz="4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093C-5483-459B-AC5F-B17D495D2E7D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9775-0542-4D15-9DF8-C2F24D45B2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5130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093C-5483-459B-AC5F-B17D495D2E7D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9775-0542-4D15-9DF8-C2F24D45B2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03996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093C-5483-459B-AC5F-B17D495D2E7D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9775-0542-4D15-9DF8-C2F24D45B2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0221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52" y="64344"/>
            <a:ext cx="391185" cy="273835"/>
          </a:xfrm>
        </p:spPr>
        <p:txBody>
          <a:bodyPr anchor="b"/>
          <a:lstStyle>
            <a:lvl1pPr algn="l">
              <a:defRPr sz="4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81" y="64344"/>
            <a:ext cx="664705" cy="137927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52" y="338179"/>
            <a:ext cx="391185" cy="1105440"/>
          </a:xfrm>
        </p:spPr>
        <p:txBody>
          <a:bodyPr/>
          <a:lstStyle>
            <a:lvl1pPr marL="0" indent="0">
              <a:buNone/>
              <a:defRPr sz="200"/>
            </a:lvl1pPr>
            <a:lvl2pPr marL="80101" indent="0">
              <a:buNone/>
              <a:defRPr sz="200"/>
            </a:lvl2pPr>
            <a:lvl3pPr marL="160203" indent="0">
              <a:buNone/>
              <a:defRPr sz="200"/>
            </a:lvl3pPr>
            <a:lvl4pPr marL="240304" indent="0">
              <a:buNone/>
              <a:defRPr sz="200"/>
            </a:lvl4pPr>
            <a:lvl5pPr marL="320406" indent="0">
              <a:buNone/>
              <a:defRPr sz="200"/>
            </a:lvl5pPr>
            <a:lvl6pPr marL="400507" indent="0">
              <a:buNone/>
              <a:defRPr sz="200"/>
            </a:lvl6pPr>
            <a:lvl7pPr marL="480609" indent="0">
              <a:buNone/>
              <a:defRPr sz="200"/>
            </a:lvl7pPr>
            <a:lvl8pPr marL="560710" indent="0">
              <a:buNone/>
              <a:defRPr sz="200"/>
            </a:lvl8pPr>
            <a:lvl9pPr marL="640812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093C-5483-459B-AC5F-B17D495D2E7D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9775-0542-4D15-9DF8-C2F24D45B2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54410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060" y="1131252"/>
            <a:ext cx="713423" cy="133551"/>
          </a:xfrm>
        </p:spPr>
        <p:txBody>
          <a:bodyPr anchor="b"/>
          <a:lstStyle>
            <a:lvl1pPr algn="l">
              <a:defRPr sz="4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3060" y="144399"/>
            <a:ext cx="713423" cy="969645"/>
          </a:xfrm>
        </p:spPr>
        <p:txBody>
          <a:bodyPr/>
          <a:lstStyle>
            <a:lvl1pPr marL="0" indent="0">
              <a:buNone/>
              <a:defRPr sz="600"/>
            </a:lvl1pPr>
            <a:lvl2pPr marL="80101" indent="0">
              <a:buNone/>
              <a:defRPr sz="500"/>
            </a:lvl2pPr>
            <a:lvl3pPr marL="160203" indent="0">
              <a:buNone/>
              <a:defRPr sz="400"/>
            </a:lvl3pPr>
            <a:lvl4pPr marL="240304" indent="0">
              <a:buNone/>
              <a:defRPr sz="400"/>
            </a:lvl4pPr>
            <a:lvl5pPr marL="320406" indent="0">
              <a:buNone/>
              <a:defRPr sz="400"/>
            </a:lvl5pPr>
            <a:lvl6pPr marL="400507" indent="0">
              <a:buNone/>
              <a:defRPr sz="400"/>
            </a:lvl6pPr>
            <a:lvl7pPr marL="480609" indent="0">
              <a:buNone/>
              <a:defRPr sz="400"/>
            </a:lvl7pPr>
            <a:lvl8pPr marL="560710" indent="0">
              <a:buNone/>
              <a:defRPr sz="400"/>
            </a:lvl8pPr>
            <a:lvl9pPr marL="640812" indent="0">
              <a:buNone/>
              <a:defRPr sz="4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3060" y="1264803"/>
            <a:ext cx="713423" cy="189664"/>
          </a:xfrm>
        </p:spPr>
        <p:txBody>
          <a:bodyPr/>
          <a:lstStyle>
            <a:lvl1pPr marL="0" indent="0">
              <a:buNone/>
              <a:defRPr sz="200"/>
            </a:lvl1pPr>
            <a:lvl2pPr marL="80101" indent="0">
              <a:buNone/>
              <a:defRPr sz="200"/>
            </a:lvl2pPr>
            <a:lvl3pPr marL="160203" indent="0">
              <a:buNone/>
              <a:defRPr sz="200"/>
            </a:lvl3pPr>
            <a:lvl4pPr marL="240304" indent="0">
              <a:buNone/>
              <a:defRPr sz="200"/>
            </a:lvl4pPr>
            <a:lvl5pPr marL="320406" indent="0">
              <a:buNone/>
              <a:defRPr sz="200"/>
            </a:lvl5pPr>
            <a:lvl6pPr marL="400507" indent="0">
              <a:buNone/>
              <a:defRPr sz="200"/>
            </a:lvl6pPr>
            <a:lvl7pPr marL="480609" indent="0">
              <a:buNone/>
              <a:defRPr sz="200"/>
            </a:lvl7pPr>
            <a:lvl8pPr marL="560710" indent="0">
              <a:buNone/>
              <a:defRPr sz="200"/>
            </a:lvl8pPr>
            <a:lvl9pPr marL="640812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093C-5483-459B-AC5F-B17D495D2E7D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9775-0542-4D15-9DF8-C2F24D45B2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7885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52" y="64718"/>
            <a:ext cx="1070134" cy="269346"/>
          </a:xfrm>
          <a:prstGeom prst="rect">
            <a:avLst/>
          </a:prstGeom>
        </p:spPr>
        <p:txBody>
          <a:bodyPr vert="horz" lIns="16020" tIns="8010" rIns="16020" bIns="801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52" y="377084"/>
            <a:ext cx="1070134" cy="1066535"/>
          </a:xfrm>
          <a:prstGeom prst="rect">
            <a:avLst/>
          </a:prstGeom>
        </p:spPr>
        <p:txBody>
          <a:bodyPr vert="horz" lIns="16020" tIns="8010" rIns="16020" bIns="801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52" y="1497862"/>
            <a:ext cx="277442" cy="86041"/>
          </a:xfrm>
          <a:prstGeom prst="rect">
            <a:avLst/>
          </a:prstGeom>
        </p:spPr>
        <p:txBody>
          <a:bodyPr vert="horz" lIns="16020" tIns="8010" rIns="16020" bIns="8010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5093C-5483-459B-AC5F-B17D495D2E7D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255" y="1497862"/>
            <a:ext cx="376529" cy="86041"/>
          </a:xfrm>
          <a:prstGeom prst="rect">
            <a:avLst/>
          </a:prstGeom>
        </p:spPr>
        <p:txBody>
          <a:bodyPr vert="horz" lIns="16020" tIns="8010" rIns="16020" bIns="8010" rtlCol="0" anchor="ctr"/>
          <a:lstStyle>
            <a:lvl1pPr algn="ct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144" y="1497862"/>
            <a:ext cx="277442" cy="86041"/>
          </a:xfrm>
          <a:prstGeom prst="rect">
            <a:avLst/>
          </a:prstGeom>
        </p:spPr>
        <p:txBody>
          <a:bodyPr vert="horz" lIns="16020" tIns="8010" rIns="16020" bIns="8010" rtlCol="0" anchor="ctr"/>
          <a:lstStyle>
            <a:lvl1pPr algn="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09775-0542-4D15-9DF8-C2F24D45B2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489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0203" rtl="0" eaLnBrk="1" latinLnBrk="0" hangingPunct="1">
        <a:spcBef>
          <a:spcPct val="0"/>
        </a:spcBef>
        <a:buNone/>
        <a:defRPr sz="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76" indent="-60076" algn="l" defTabSz="160203" rtl="0" eaLnBrk="1" latinLnBrk="0" hangingPunct="1">
        <a:spcBef>
          <a:spcPct val="20000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30165" indent="-50063" algn="l" defTabSz="160203" rtl="0" eaLnBrk="1" latinLnBrk="0" hangingPunct="1">
        <a:spcBef>
          <a:spcPct val="20000"/>
        </a:spcBef>
        <a:buFont typeface="Arial" panose="020B0604020202020204" pitchFamily="34" charset="0"/>
        <a:buChar char="–"/>
        <a:defRPr sz="500" kern="1200">
          <a:solidFill>
            <a:schemeClr val="tx1"/>
          </a:solidFill>
          <a:latin typeface="+mn-lt"/>
          <a:ea typeface="+mn-ea"/>
          <a:cs typeface="+mn-cs"/>
        </a:defRPr>
      </a:lvl2pPr>
      <a:lvl3pPr marL="200254" indent="-40051" algn="l" defTabSz="160203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280355" indent="-40051" algn="l" defTabSz="160203" rtl="0" eaLnBrk="1" latinLnBrk="0" hangingPunct="1">
        <a:spcBef>
          <a:spcPct val="20000"/>
        </a:spcBef>
        <a:buFont typeface="Arial" panose="020B0604020202020204" pitchFamily="34" charset="0"/>
        <a:buChar char="–"/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360456" indent="-40051" algn="l" defTabSz="160203" rtl="0" eaLnBrk="1" latinLnBrk="0" hangingPunct="1">
        <a:spcBef>
          <a:spcPct val="20000"/>
        </a:spcBef>
        <a:buFont typeface="Arial" panose="020B0604020202020204" pitchFamily="34" charset="0"/>
        <a:buChar char="»"/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440558" indent="-40051" algn="l" defTabSz="160203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520659" indent="-40051" algn="l" defTabSz="160203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600761" indent="-40051" algn="l" defTabSz="160203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680862" indent="-40051" algn="l" defTabSz="160203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0203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1pPr>
      <a:lvl2pPr marL="80101" algn="l" defTabSz="160203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2pPr>
      <a:lvl3pPr marL="160203" algn="l" defTabSz="160203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3pPr>
      <a:lvl4pPr marL="240304" algn="l" defTabSz="160203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320406" algn="l" defTabSz="160203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400507" algn="l" defTabSz="160203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80609" algn="l" defTabSz="160203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560710" algn="l" defTabSz="160203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640812" algn="l" defTabSz="160203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78" y="231973"/>
            <a:ext cx="1010682" cy="346409"/>
          </a:xfrm>
        </p:spPr>
        <p:txBody>
          <a:bodyPr>
            <a:noAutofit/>
          </a:bodyPr>
          <a:lstStyle/>
          <a:p>
            <a:r>
              <a:rPr lang="en-IE" sz="1400" b="1" dirty="0" smtClean="0"/>
              <a:t>UCD Event Calendar size</a:t>
            </a:r>
            <a:br>
              <a:rPr lang="en-IE" sz="1400" b="1" dirty="0" smtClean="0"/>
            </a:br>
            <a:r>
              <a:rPr lang="en-IE" sz="1400" b="1" dirty="0" smtClean="0"/>
              <a:t>125*170px</a:t>
            </a:r>
            <a:endParaRPr lang="en-IE" sz="1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56" y="1043112"/>
            <a:ext cx="832327" cy="412997"/>
          </a:xfrm>
        </p:spPr>
        <p:txBody>
          <a:bodyPr>
            <a:noAutofit/>
          </a:bodyPr>
          <a:lstStyle/>
          <a:p>
            <a:r>
              <a:rPr lang="en-IE" sz="1050" dirty="0" smtClean="0">
                <a:solidFill>
                  <a:schemeClr val="tx1"/>
                </a:solidFill>
              </a:rPr>
              <a:t>Create image</a:t>
            </a:r>
          </a:p>
          <a:p>
            <a:r>
              <a:rPr lang="en-IE" sz="1050" dirty="0" smtClean="0">
                <a:solidFill>
                  <a:schemeClr val="tx1"/>
                </a:solidFill>
              </a:rPr>
              <a:t>Save As – JPEG, PNG</a:t>
            </a:r>
            <a:endParaRPr lang="en-IE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846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UCD Event Calendar size 125*170px</vt:lpstr>
    </vt:vector>
  </TitlesOfParts>
  <Company>UCD Staff ONLY!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UCD Event Calendar size 125*170px</dc:title>
  <dc:creator>pfitzgerald</dc:creator>
  <cp:lastModifiedBy>pfitzgerald</cp:lastModifiedBy>
  <cp:revision>1</cp:revision>
  <dcterms:created xsi:type="dcterms:W3CDTF">2020-01-21T10:15:09Z</dcterms:created>
  <dcterms:modified xsi:type="dcterms:W3CDTF">2020-01-21T10:17:14Z</dcterms:modified>
</cp:coreProperties>
</file>